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F97699F-068A-AA4F-ADF0-2AE6A42EA574}" type="datetimeFigureOut">
              <a:rPr lang="en-US" smtClean="0"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E572521-FE80-0040-8C88-224667B810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6 -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Logistics is the planning and execution of the off premise catered event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5 “P”s of planning</a:t>
            </a:r>
            <a:endParaRPr lang="en-US" sz="3000" dirty="0"/>
          </a:p>
          <a:p>
            <a:pPr marL="0" indent="0">
              <a:buNone/>
            </a:pPr>
            <a:r>
              <a:rPr lang="en-US" sz="2800" i="1" dirty="0" smtClean="0"/>
              <a:t>Proper planning prevents poor performance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86910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of House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593" y="1828800"/>
            <a:ext cx="7583487" cy="420893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planning software to layout back of house as well</a:t>
            </a:r>
          </a:p>
          <a:p>
            <a:r>
              <a:rPr lang="en-US" dirty="0" smtClean="0"/>
              <a:t>Food holders</a:t>
            </a:r>
          </a:p>
          <a:p>
            <a:r>
              <a:rPr lang="en-US" dirty="0" smtClean="0"/>
              <a:t>Kitchen </a:t>
            </a:r>
          </a:p>
          <a:p>
            <a:r>
              <a:rPr lang="en-US" dirty="0" smtClean="0"/>
              <a:t>Storage</a:t>
            </a:r>
          </a:p>
          <a:p>
            <a:r>
              <a:rPr lang="en-US" dirty="0" smtClean="0"/>
              <a:t>Cleaning</a:t>
            </a:r>
          </a:p>
          <a:p>
            <a:r>
              <a:rPr lang="en-US" dirty="0" smtClean="0"/>
              <a:t>Work Tables</a:t>
            </a:r>
          </a:p>
          <a:p>
            <a:pPr marL="0" indent="0">
              <a:buNone/>
            </a:pPr>
            <a:r>
              <a:rPr lang="en-US" i="1" dirty="0" smtClean="0"/>
              <a:t>Keep flow such that only kitchen staff are behind the line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116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63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Lists, Lists and more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/>
          </a:bodyPr>
          <a:lstStyle/>
          <a:p>
            <a:r>
              <a:rPr lang="en-US" dirty="0" smtClean="0"/>
              <a:t>Have lists for all events –</a:t>
            </a:r>
          </a:p>
          <a:p>
            <a:r>
              <a:rPr lang="en-US" dirty="0" smtClean="0"/>
              <a:t>Develop a master list for all events to include:</a:t>
            </a:r>
          </a:p>
          <a:p>
            <a:r>
              <a:rPr lang="en-US" dirty="0" smtClean="0"/>
              <a:t>All Components and who is responsible (Dates!)</a:t>
            </a:r>
            <a:endParaRPr lang="en-US" dirty="0"/>
          </a:p>
          <a:p>
            <a:r>
              <a:rPr lang="en-US" dirty="0" smtClean="0"/>
              <a:t>Front of House equipment</a:t>
            </a:r>
          </a:p>
          <a:p>
            <a:r>
              <a:rPr lang="en-US" dirty="0" smtClean="0"/>
              <a:t>Back of House equipment</a:t>
            </a:r>
          </a:p>
          <a:p>
            <a:r>
              <a:rPr lang="en-US" dirty="0" smtClean="0"/>
              <a:t>Food Preparation and Production lists</a:t>
            </a:r>
          </a:p>
          <a:p>
            <a:r>
              <a:rPr lang="en-US" dirty="0" smtClean="0"/>
              <a:t>Loading &amp; Off Loading Lists – First on / First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7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Event with Key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Use lists to review the event with all key players – can develop a “resume” </a:t>
            </a:r>
          </a:p>
          <a:p>
            <a:pPr marL="0" indent="0">
              <a:buNone/>
            </a:pPr>
            <a:r>
              <a:rPr lang="en-US" dirty="0" smtClean="0"/>
              <a:t>Involve the client and key staff (including venue staff)</a:t>
            </a:r>
          </a:p>
          <a:p>
            <a:pPr marL="0" indent="0">
              <a:buNone/>
            </a:pPr>
            <a:r>
              <a:rPr lang="en-US" dirty="0" smtClean="0"/>
              <a:t>Go over the event set by step, moment by moment</a:t>
            </a:r>
          </a:p>
          <a:p>
            <a:pPr marL="0" indent="0">
              <a:buNone/>
            </a:pPr>
            <a:r>
              <a:rPr lang="en-US" dirty="0" smtClean="0"/>
              <a:t>Make sure people ask questions</a:t>
            </a:r>
          </a:p>
          <a:p>
            <a:pPr marL="0" indent="0">
              <a:buNone/>
            </a:pPr>
            <a:r>
              <a:rPr lang="en-US" dirty="0" smtClean="0"/>
              <a:t>Everyone should understand the event and objectives of the clients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79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Event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useful with client</a:t>
            </a:r>
          </a:p>
          <a:p>
            <a:r>
              <a:rPr lang="en-US" dirty="0" smtClean="0"/>
              <a:t>What went well and not so well</a:t>
            </a:r>
          </a:p>
          <a:p>
            <a:r>
              <a:rPr lang="en-US" dirty="0" smtClean="0"/>
              <a:t>Quality and Quantity of food and staff </a:t>
            </a:r>
          </a:p>
          <a:p>
            <a:r>
              <a:rPr lang="en-US" dirty="0" smtClean="0"/>
              <a:t>What foods were popular or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If the party went well , the post event review provides and opportunity to develop the relationship and seek more business opportunities.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135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Planning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new and unique sites</a:t>
            </a:r>
          </a:p>
          <a:p>
            <a:r>
              <a:rPr lang="en-US" dirty="0" smtClean="0"/>
              <a:t>Inspecting and keeping notes on site</a:t>
            </a:r>
          </a:p>
          <a:p>
            <a:r>
              <a:rPr lang="en-US" dirty="0" smtClean="0"/>
              <a:t>Planning and designing the event</a:t>
            </a:r>
          </a:p>
          <a:p>
            <a:r>
              <a:rPr lang="en-US" dirty="0" smtClean="0"/>
              <a:t>Packing List</a:t>
            </a:r>
          </a:p>
          <a:p>
            <a:r>
              <a:rPr lang="en-US" dirty="0" smtClean="0"/>
              <a:t>Delivering and unloading</a:t>
            </a:r>
          </a:p>
          <a:p>
            <a:r>
              <a:rPr lang="en-US" dirty="0" smtClean="0"/>
              <a:t>The Party</a:t>
            </a:r>
          </a:p>
          <a:p>
            <a:r>
              <a:rPr lang="en-US" dirty="0" smtClean="0"/>
              <a:t>Post event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5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Party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lists of fun and unusual locations available for rent –</a:t>
            </a:r>
          </a:p>
          <a:p>
            <a:pPr lvl="1"/>
            <a:r>
              <a:rPr lang="en-US" dirty="0" smtClean="0"/>
              <a:t>Public museums</a:t>
            </a:r>
          </a:p>
          <a:p>
            <a:pPr lvl="1"/>
            <a:r>
              <a:rPr lang="en-US" dirty="0" smtClean="0"/>
              <a:t>Gardens</a:t>
            </a:r>
          </a:p>
          <a:p>
            <a:pPr lvl="1"/>
            <a:r>
              <a:rPr lang="en-US" dirty="0" smtClean="0"/>
              <a:t>Parks</a:t>
            </a:r>
          </a:p>
          <a:p>
            <a:pPr lvl="1"/>
            <a:r>
              <a:rPr lang="en-US" dirty="0" smtClean="0"/>
              <a:t>Private Homes</a:t>
            </a:r>
          </a:p>
          <a:p>
            <a:pPr lvl="1"/>
            <a:r>
              <a:rPr lang="en-US" dirty="0" smtClean="0"/>
              <a:t>Art Galleries</a:t>
            </a:r>
          </a:p>
          <a:p>
            <a:pPr lvl="1"/>
            <a:r>
              <a:rPr lang="en-US" dirty="0" smtClean="0"/>
              <a:t>Wildlife sanctuaries, Zoos</a:t>
            </a:r>
          </a:p>
          <a:p>
            <a:pPr lvl="1"/>
            <a:r>
              <a:rPr lang="en-US" dirty="0" smtClean="0"/>
              <a:t>Outdoor venues – team building </a:t>
            </a:r>
          </a:p>
          <a:p>
            <a:pPr lvl="1"/>
            <a:endParaRPr lang="en-US" dirty="0" smtClean="0"/>
          </a:p>
          <a:p>
            <a:pPr marL="28257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6208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Site Inspections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326444"/>
            <a:ext cx="7583487" cy="471128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all sites, especially new venues –</a:t>
            </a:r>
          </a:p>
          <a:p>
            <a:r>
              <a:rPr lang="en-US" dirty="0" smtClean="0"/>
              <a:t>Make a File</a:t>
            </a:r>
          </a:p>
          <a:p>
            <a:pPr lvl="1"/>
            <a:r>
              <a:rPr lang="en-US" dirty="0" smtClean="0"/>
              <a:t>Take a camera</a:t>
            </a:r>
          </a:p>
          <a:p>
            <a:pPr lvl="1"/>
            <a:r>
              <a:rPr lang="en-US" dirty="0" smtClean="0"/>
              <a:t>Take notes</a:t>
            </a:r>
          </a:p>
          <a:p>
            <a:r>
              <a:rPr lang="en-US" dirty="0" smtClean="0"/>
              <a:t>Know –</a:t>
            </a:r>
          </a:p>
          <a:p>
            <a:pPr lvl="1"/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Utilities</a:t>
            </a:r>
          </a:p>
          <a:p>
            <a:pPr lvl="1"/>
            <a:r>
              <a:rPr lang="en-US" dirty="0" smtClean="0"/>
              <a:t>Facilities</a:t>
            </a:r>
          </a:p>
          <a:p>
            <a:pPr lvl="1"/>
            <a:r>
              <a:rPr lang="en-US" dirty="0" smtClean="0"/>
              <a:t>Permits</a:t>
            </a:r>
          </a:p>
          <a:p>
            <a:pPr lvl="1"/>
            <a:r>
              <a:rPr lang="en-US" dirty="0" smtClean="0"/>
              <a:t>Ordinances (noise, parking,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Pests (especially outdoors)</a:t>
            </a:r>
          </a:p>
          <a:p>
            <a:pPr lvl="1"/>
            <a:r>
              <a:rPr lang="en-US" dirty="0" smtClean="0"/>
              <a:t>Restrooms</a:t>
            </a:r>
          </a:p>
          <a:p>
            <a:pPr lvl="1"/>
            <a:r>
              <a:rPr lang="en-US" dirty="0" smtClean="0"/>
              <a:t>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36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4797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Critical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001889"/>
            <a:ext cx="7583487" cy="503584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Electricity-</a:t>
            </a:r>
          </a:p>
          <a:p>
            <a:pPr lvl="1"/>
            <a:r>
              <a:rPr lang="en-US" dirty="0" smtClean="0"/>
              <a:t>Know the power requirements of your own equipment</a:t>
            </a:r>
          </a:p>
          <a:p>
            <a:r>
              <a:rPr lang="en-US" dirty="0" smtClean="0"/>
              <a:t>Water –</a:t>
            </a:r>
          </a:p>
          <a:p>
            <a:pPr lvl="1"/>
            <a:r>
              <a:rPr lang="en-US" dirty="0" smtClean="0"/>
              <a:t>Is there enough available and is it conveniently located</a:t>
            </a:r>
          </a:p>
          <a:p>
            <a:r>
              <a:rPr lang="en-US" dirty="0" smtClean="0"/>
              <a:t>Trash</a:t>
            </a:r>
          </a:p>
          <a:p>
            <a:pPr lvl="1"/>
            <a:r>
              <a:rPr lang="en-US" dirty="0" smtClean="0"/>
              <a:t>Where does it go? are there enough bins? Can you use dumpster?</a:t>
            </a:r>
          </a:p>
          <a:p>
            <a:r>
              <a:rPr lang="en-US" dirty="0" smtClean="0"/>
              <a:t>Staging area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Covered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Well lit</a:t>
            </a:r>
          </a:p>
          <a:p>
            <a:pPr marL="0" indent="0">
              <a:buNone/>
            </a:pPr>
            <a:r>
              <a:rPr lang="en-US" dirty="0" smtClean="0"/>
              <a:t>		Easy and Safe for guests and staff</a:t>
            </a:r>
          </a:p>
          <a:p>
            <a:pPr marL="0" indent="0">
              <a:buNone/>
            </a:pPr>
            <a:r>
              <a:rPr lang="en-US" dirty="0" smtClean="0"/>
              <a:t>		Convenient</a:t>
            </a:r>
          </a:p>
          <a:p>
            <a:pPr marL="0" indent="0">
              <a:buNone/>
            </a:pPr>
            <a:r>
              <a:rPr lang="en-US" dirty="0" smtClean="0"/>
              <a:t>		Out of view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154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Existing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limitations of the site</a:t>
            </a:r>
          </a:p>
          <a:p>
            <a:r>
              <a:rPr lang="en-US" dirty="0" smtClean="0"/>
              <a:t>Existing Home Kitchens – may be too small</a:t>
            </a:r>
          </a:p>
          <a:p>
            <a:r>
              <a:rPr lang="en-US" dirty="0" smtClean="0"/>
              <a:t>Garages and Carports</a:t>
            </a:r>
          </a:p>
          <a:p>
            <a:r>
              <a:rPr lang="en-US" dirty="0" smtClean="0"/>
              <a:t>Cook Tents (know where the power is!!!)</a:t>
            </a:r>
          </a:p>
          <a:p>
            <a:r>
              <a:rPr lang="en-US" dirty="0" smtClean="0"/>
              <a:t>Empty rooms/offices</a:t>
            </a:r>
          </a:p>
          <a:p>
            <a:r>
              <a:rPr lang="en-US" dirty="0" smtClean="0"/>
              <a:t>Kitchens on wheels</a:t>
            </a:r>
          </a:p>
          <a:p>
            <a:r>
              <a:rPr lang="en-US" i="1" dirty="0" smtClean="0"/>
              <a:t>HAVE A RAIN PLAN 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56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Liquor Liability - </a:t>
            </a:r>
          </a:p>
          <a:p>
            <a:r>
              <a:rPr lang="en-US" dirty="0" smtClean="0"/>
              <a:t>Professional Liability </a:t>
            </a:r>
          </a:p>
          <a:p>
            <a:pPr lvl="1"/>
            <a:r>
              <a:rPr lang="en-US" dirty="0" smtClean="0"/>
              <a:t>Protects from claims that you did not deliver what was agreed</a:t>
            </a:r>
          </a:p>
          <a:p>
            <a:r>
              <a:rPr lang="en-US" dirty="0" smtClean="0"/>
              <a:t>General Liability Coverage</a:t>
            </a:r>
          </a:p>
          <a:p>
            <a:pPr lvl="1"/>
            <a:r>
              <a:rPr lang="en-US" dirty="0" smtClean="0"/>
              <a:t>Protects in case of personal injury, bodily injury and </a:t>
            </a:r>
            <a:r>
              <a:rPr lang="en-US" dirty="0" err="1" smtClean="0"/>
              <a:t>propert</a:t>
            </a:r>
            <a:r>
              <a:rPr lang="en-US" dirty="0" smtClean="0"/>
              <a:t> damage – makes sure it covers rental equipment</a:t>
            </a:r>
          </a:p>
          <a:p>
            <a:pPr marL="28257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28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Crucial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</a:p>
          <a:p>
            <a:r>
              <a:rPr lang="en-US" dirty="0" smtClean="0"/>
              <a:t>VIPS – how they are treated</a:t>
            </a:r>
          </a:p>
          <a:p>
            <a:r>
              <a:rPr lang="en-US" dirty="0" smtClean="0"/>
              <a:t>Permits and regulations</a:t>
            </a:r>
          </a:p>
          <a:p>
            <a:r>
              <a:rPr lang="en-US" dirty="0" smtClean="0"/>
              <a:t>Party layout</a:t>
            </a:r>
          </a:p>
          <a:p>
            <a:r>
              <a:rPr lang="en-US" dirty="0" smtClean="0"/>
              <a:t>Training and briefing the staff</a:t>
            </a:r>
          </a:p>
          <a:p>
            <a:r>
              <a:rPr lang="en-US" dirty="0" smtClean="0"/>
              <a:t>Execution of delivery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88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and Designing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available tools to layout the event – new computer applications</a:t>
            </a:r>
          </a:p>
          <a:p>
            <a:r>
              <a:rPr lang="en-US" dirty="0" smtClean="0"/>
              <a:t>What is the guest flow</a:t>
            </a:r>
          </a:p>
          <a:p>
            <a:r>
              <a:rPr lang="en-US" dirty="0" smtClean="0"/>
              <a:t>Where and when will they arrive</a:t>
            </a:r>
          </a:p>
          <a:p>
            <a:r>
              <a:rPr lang="en-US" dirty="0" smtClean="0"/>
              <a:t>Planned activities – dancing, speeches,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Style of service will affect layout of room(s)</a:t>
            </a:r>
          </a:p>
        </p:txBody>
      </p:sp>
    </p:spTree>
    <p:extLst>
      <p:ext uri="{BB962C8B-B14F-4D97-AF65-F5344CB8AC3E}">
        <p14:creationId xmlns:p14="http://schemas.microsoft.com/office/powerpoint/2010/main" val="3458777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</TotalTime>
  <Words>516</Words>
  <Application>Microsoft Macintosh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Chapter 6 - Logistics</vt:lpstr>
      <vt:lpstr>Proper Planning -</vt:lpstr>
      <vt:lpstr>Unique Party Locations</vt:lpstr>
      <vt:lpstr>Site Inspections</vt:lpstr>
      <vt:lpstr>Critical Items</vt:lpstr>
      <vt:lpstr>Using Existing Facilities</vt:lpstr>
      <vt:lpstr>Insurance</vt:lpstr>
      <vt:lpstr>Crucial Elements</vt:lpstr>
      <vt:lpstr>Planning and Designing</vt:lpstr>
      <vt:lpstr>Back of House </vt:lpstr>
      <vt:lpstr>Lists, Lists and more Lists</vt:lpstr>
      <vt:lpstr>Preview Event with Key Players</vt:lpstr>
      <vt:lpstr>Post Event 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6 - Logistics</dc:title>
  <dc:creator>Raleigh Whitehurst</dc:creator>
  <cp:lastModifiedBy>Raleigh Whitehurst</cp:lastModifiedBy>
  <cp:revision>4</cp:revision>
  <dcterms:created xsi:type="dcterms:W3CDTF">2014-03-10T18:37:36Z</dcterms:created>
  <dcterms:modified xsi:type="dcterms:W3CDTF">2014-03-10T18:40:02Z</dcterms:modified>
</cp:coreProperties>
</file>